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45"/>
  </p:notesMasterIdLst>
  <p:handoutMasterIdLst>
    <p:handoutMasterId r:id="rId46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  <p:sldId id="773" r:id="rId29"/>
    <p:sldId id="774" r:id="rId30"/>
    <p:sldId id="775" r:id="rId31"/>
    <p:sldId id="776" r:id="rId32"/>
    <p:sldId id="777" r:id="rId33"/>
    <p:sldId id="778" r:id="rId34"/>
    <p:sldId id="779" r:id="rId35"/>
    <p:sldId id="780" r:id="rId36"/>
    <p:sldId id="781" r:id="rId37"/>
    <p:sldId id="782" r:id="rId38"/>
    <p:sldId id="784" r:id="rId39"/>
    <p:sldId id="786" r:id="rId40"/>
    <p:sldId id="787" r:id="rId41"/>
    <p:sldId id="788" r:id="rId42"/>
    <p:sldId id="783" r:id="rId43"/>
    <p:sldId id="785" r:id="rId44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4"/>
            <p14:sldId id="786"/>
            <p14:sldId id="787"/>
            <p14:sldId id="788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6552" autoAdjust="0"/>
  </p:normalViewPr>
  <p:slideViewPr>
    <p:cSldViewPr>
      <p:cViewPr varScale="1">
        <p:scale>
          <a:sx n="44" d="100"/>
          <a:sy n="44" d="100"/>
        </p:scale>
        <p:origin x="557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07.04.2018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07.04.2018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dirty="0" smtClean="0"/>
              <a:t>в частности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Программирование –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наших курсах по </a:t>
            </a:r>
            <a:r>
              <a:rPr lang="en-US" dirty="0" smtClean="0"/>
              <a:t>C++ </a:t>
            </a:r>
            <a:r>
              <a:rPr lang="ru-RU" dirty="0" smtClean="0"/>
              <a:t>очень много задач:</a:t>
            </a:r>
          </a:p>
          <a:p>
            <a:pPr lvl="2"/>
            <a:r>
              <a:rPr lang="ru-RU" dirty="0" smtClean="0"/>
              <a:t>Белый пояс — 48 задач</a:t>
            </a:r>
          </a:p>
          <a:p>
            <a:pPr lvl="2"/>
            <a:r>
              <a:rPr lang="ru-RU" dirty="0" smtClean="0"/>
              <a:t>Жёлтый пояс — 33 задачи</a:t>
            </a:r>
          </a:p>
          <a:p>
            <a:pPr lvl="2"/>
            <a:r>
              <a:rPr lang="ru-RU" dirty="0" smtClean="0"/>
              <a:t>Красный пояс — 35 задач</a:t>
            </a:r>
          </a:p>
          <a:p>
            <a:pPr lvl="2"/>
            <a:r>
              <a:rPr lang="ru-RU" dirty="0" smtClean="0"/>
              <a:t>Каждый курс заканчивается большим курсовым проектом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25538" y="3048000"/>
            <a:ext cx="22148800" cy="941832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56650" y="5425440"/>
            <a:ext cx="4391660" cy="1741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Юнит-тестирование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#</a:t>
            </a:r>
            <a:r>
              <a:rPr lang="ru-RU" altLang="ru-RU" dirty="0" err="1">
                <a:solidFill>
                  <a:srgbClr val="808000"/>
                </a:solidFill>
                <a:latin typeface="Consolas" panose="020B0609020204030204" pitchFamily="49" charset="0"/>
              </a:rPr>
              <a:t>include</a:t>
            </a: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test_runner.h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altLang="ru-RU" b="1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template</a:t>
            </a:r>
            <a:r>
              <a:rPr lang="ru-RU" altLang="ru-RU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typename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T&gt;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border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>// реализуйте шаблон </a:t>
            </a:r>
            <a:r>
              <a:rPr lang="ru-RU" altLang="ru-RU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AssertEqual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TestRunner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tr.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RunTest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 err="1">
                <a:solidFill>
                  <a:srgbClr val="FFAA00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Выдаём заготовки решений с юнит-тестами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 на практике — </a:t>
            </a:r>
            <a:r>
              <a:rPr lang="ru-RU" dirty="0" err="1" smtClean="0"/>
              <a:t>найм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Программирование —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При найме надо проверять, насколько хорошо кандидат пишет код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значат все эти параметры?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79200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59900</TotalTime>
  <Words>1421</Words>
  <Application>Microsoft Office PowerPoint</Application>
  <PresentationFormat>Произвольный</PresentationFormat>
  <Paragraphs>404</Paragraphs>
  <Slides>42</Slides>
  <Notes>3</Notes>
  <HiddenSlides>3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42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Code review. Вариант 1</vt:lpstr>
      <vt:lpstr>Code review. Вариант 2</vt:lpstr>
      <vt:lpstr>Забрать с собой</vt:lpstr>
      <vt:lpstr>Практичность</vt:lpstr>
      <vt:lpstr>Практичность</vt:lpstr>
      <vt:lpstr>Практичность</vt:lpstr>
      <vt:lpstr>Выдаём заготовки решений с юнит-тестами</vt:lpstr>
      <vt:lpstr>Применение  на практике — найм</vt:lpstr>
      <vt:lpstr>Наглядность</vt:lpstr>
      <vt:lpstr>Любая фраза — это лишь вершина айсберга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1404</cp:revision>
  <dcterms:created xsi:type="dcterms:W3CDTF">2014-09-09T08:22:07Z</dcterms:created>
  <dcterms:modified xsi:type="dcterms:W3CDTF">2018-04-07T18:12:04Z</dcterms:modified>
  <cp:category>presentation technology</cp:category>
</cp:coreProperties>
</file>